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9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43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1386" y="78"/>
      </p:cViewPr>
      <p:guideLst>
        <p:guide orient="horz" pos="2183"/>
        <p:guide pos="290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71D8C-59A7-4D97-977C-7C11A3B207BF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F62E-3311-44A5-B598-248DDF77D9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8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71D8C-59A7-4D97-977C-7C11A3B207BF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F62E-3311-44A5-B598-248DDF77D9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151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71D8C-59A7-4D97-977C-7C11A3B207BF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F62E-3311-44A5-B598-248DDF77D9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832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71D8C-59A7-4D97-977C-7C11A3B207BF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F62E-3311-44A5-B598-248DDF77D9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418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71D8C-59A7-4D97-977C-7C11A3B207BF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F62E-3311-44A5-B598-248DDF77D9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806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71D8C-59A7-4D97-977C-7C11A3B207BF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F62E-3311-44A5-B598-248DDF77D9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631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71D8C-59A7-4D97-977C-7C11A3B207BF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F62E-3311-44A5-B598-248DDF77D9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467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71D8C-59A7-4D97-977C-7C11A3B207BF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F62E-3311-44A5-B598-248DDF77D9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730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71D8C-59A7-4D97-977C-7C11A3B207BF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F62E-3311-44A5-B598-248DDF77D9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736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71D8C-59A7-4D97-977C-7C11A3B207BF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F62E-3311-44A5-B598-248DDF77D9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912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71D8C-59A7-4D97-977C-7C11A3B207BF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F62E-3311-44A5-B598-248DDF77D9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128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171D8C-59A7-4D97-977C-7C11A3B207BF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2F62E-3311-44A5-B598-248DDF77D9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198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48" y="1172517"/>
            <a:ext cx="1307969" cy="1416751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мужчина, компьютер, еда, знак&#10;&#10;Автоматически созданное описание">
            <a:extLst>
              <a:ext uri="{FF2B5EF4-FFF2-40B4-BE49-F238E27FC236}">
                <a16:creationId xmlns:a16="http://schemas.microsoft.com/office/drawing/2014/main" id="{842480CD-920C-4075-A052-5056251CC2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" y="-1116"/>
            <a:ext cx="9142513" cy="685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52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2646F8AC-367A-4E96-A969-1CE683E3E9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5" y="0"/>
            <a:ext cx="91430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630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FAB0AF76-C997-4F69-B5B5-5BC898EDAB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" y="0"/>
            <a:ext cx="91430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836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9FE74E21-1092-4FF5-971E-37B068D93E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" y="0"/>
            <a:ext cx="91430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98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A7D2E4AA-7A72-4185-BB43-7A9108982C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" y="0"/>
            <a:ext cx="91420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096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C0DD3FA0-2D5C-4C76-877E-67F26E0D36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" y="0"/>
            <a:ext cx="91430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943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A21491CE-7E2E-4713-829B-985CD97EF44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5" y="0"/>
            <a:ext cx="91430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212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6C7669A7-B4F0-4E54-AD7D-781AD4A846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4"/>
            <a:ext cx="9144000" cy="685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889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824EAD7B-C71E-441E-B2AD-BDE4CA8FE7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" y="0"/>
            <a:ext cx="91400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804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A4AAD24F-F25E-4330-B43F-C850B1A4B9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" y="0"/>
            <a:ext cx="91430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500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93F6F3DD-40F9-443E-AB22-D784214759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" y="0"/>
            <a:ext cx="91430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323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0D843E4-8F6C-4804-95AA-F275600B26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2274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 Жилинский</dc:creator>
  <cp:lastModifiedBy>Владимир Жилинский</cp:lastModifiedBy>
  <cp:revision>1</cp:revision>
  <dcterms:created xsi:type="dcterms:W3CDTF">2020-01-28T13:20:00Z</dcterms:created>
  <dcterms:modified xsi:type="dcterms:W3CDTF">2020-01-28T13:20:58Z</dcterms:modified>
</cp:coreProperties>
</file>